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28/08/2020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28/08/2020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28 August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5868121"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644851" y="585081"/>
            <a:ext cx="1236664"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28 August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644851" y="1540866"/>
            <a:ext cx="1294565" cy="222250"/>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28 August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683a09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0c3a3a1bf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0c3d010c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0cfd415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0c2cbd17a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0c325baa3c.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0c200562f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41a49834.png"/><Relationship Id="rId3" Type="http://schemas.openxmlformats.org/officeDocument/2006/relationships/image" Target="../media/file20c1d049f9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1a898163.png"/><Relationship Id="rId3" Type="http://schemas.openxmlformats.org/officeDocument/2006/relationships/image" Target="../media/file20c398d98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7f02d67b.png"/><Relationship Id="rId3" Type="http://schemas.openxmlformats.org/officeDocument/2006/relationships/image" Target="../media/file20c134f66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41cab5d5.png"/><Relationship Id="rId3" Type="http://schemas.openxmlformats.org/officeDocument/2006/relationships/image" Target="../media/file20c6367d4b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35bce373.png"/><Relationship Id="rId3" Type="http://schemas.openxmlformats.org/officeDocument/2006/relationships/image" Target="../media/file20c3f8ae9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3b8dba3c.png"/><Relationship Id="rId3" Type="http://schemas.openxmlformats.org/officeDocument/2006/relationships/image" Target="../media/file20c55bdd7a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229b4e23.png"/><Relationship Id="rId3" Type="http://schemas.openxmlformats.org/officeDocument/2006/relationships/image" Target="../media/file20c226ed9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0c49b7d24d.png"/><Relationship Id="rId3" Type="http://schemas.openxmlformats.org/officeDocument/2006/relationships/image" Target="../media/file20c434fe30a.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5852a9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1ae824ec.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7ed00fc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dba474b.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409e93f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6b045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0c6bc93a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31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290,138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31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31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5868121"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1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Local Authority Rank (out of 315) where 1 = Highest Rate per 100,000
         </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37,800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290,138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August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31 August</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August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53 triages made. This is an decrease of 14 triages compared to the previous day (67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27 August there were 430 triages to NHS Pathways for COVID-19, this is an average of 61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644851" y="585081"/>
            <a:ext cx="1236664" cy="700684"/>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644851" y="1540866"/>
            <a:ext cx="1294565" cy="222250"/>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August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EA956-31E8-4499-9386-688848203D5D}">
  <ds:schemaRefs>
    <ds:schemaRef ds:uri="http://schemas.microsoft.com/sharepoint/v3/contenttype/forms"/>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81</cp:revision>
  <dcterms:created xsi:type="dcterms:W3CDTF">2020-07-05T12:47:38Z</dcterms:created>
  <dcterms:modified xsi:type="dcterms:W3CDTF">2020-08-31T19:18:53Z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